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37F2-9DB9-4304-BC43-F63CF64BBF4F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FBCE-8FFA-43E1-B07B-B02D886848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ауна ар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6547"/>
            <a:ext cx="9143998" cy="4964905"/>
          </a:xfrm>
          <a:prstGeom prst="rect">
            <a:avLst/>
          </a:prstGeom>
        </p:spPr>
      </p:pic>
      <p:pic>
        <p:nvPicPr>
          <p:cNvPr id="4" name="Рисунок 3" descr="Изображение 39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1404"/>
            <a:ext cx="9144000" cy="8036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GrasXP.org.RU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GrasXp™</dc:creator>
  <cp:lastModifiedBy>GrasXp™</cp:lastModifiedBy>
  <cp:revision>1</cp:revision>
  <dcterms:created xsi:type="dcterms:W3CDTF">2013-02-26T08:14:05Z</dcterms:created>
  <dcterms:modified xsi:type="dcterms:W3CDTF">2013-02-26T08:18:08Z</dcterms:modified>
</cp:coreProperties>
</file>