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137F2-9DB9-4304-BC43-F63CF64BBF4F}" type="datetimeFigureOut">
              <a:rPr lang="ru-RU" smtClean="0"/>
              <a:t>26.02.2013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8FBCE-8FFA-43E1-B07B-B02D8868481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137F2-9DB9-4304-BC43-F63CF64BBF4F}" type="datetimeFigureOut">
              <a:rPr lang="ru-RU" smtClean="0"/>
              <a:t>26.02.2013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8FBCE-8FFA-43E1-B07B-B02D8868481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137F2-9DB9-4304-BC43-F63CF64BBF4F}" type="datetimeFigureOut">
              <a:rPr lang="ru-RU" smtClean="0"/>
              <a:t>26.02.2013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8FBCE-8FFA-43E1-B07B-B02D8868481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137F2-9DB9-4304-BC43-F63CF64BBF4F}" type="datetimeFigureOut">
              <a:rPr lang="ru-RU" smtClean="0"/>
              <a:t>26.02.2013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8FBCE-8FFA-43E1-B07B-B02D8868481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137F2-9DB9-4304-BC43-F63CF64BBF4F}" type="datetimeFigureOut">
              <a:rPr lang="ru-RU" smtClean="0"/>
              <a:t>26.02.2013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8FBCE-8FFA-43E1-B07B-B02D8868481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137F2-9DB9-4304-BC43-F63CF64BBF4F}" type="datetimeFigureOut">
              <a:rPr lang="ru-RU" smtClean="0"/>
              <a:t>26.02.2013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8FBCE-8FFA-43E1-B07B-B02D8868481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137F2-9DB9-4304-BC43-F63CF64BBF4F}" type="datetimeFigureOut">
              <a:rPr lang="ru-RU" smtClean="0"/>
              <a:t>26.02.2013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8FBCE-8FFA-43E1-B07B-B02D8868481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137F2-9DB9-4304-BC43-F63CF64BBF4F}" type="datetimeFigureOut">
              <a:rPr lang="ru-RU" smtClean="0"/>
              <a:t>26.02.2013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8FBCE-8FFA-43E1-B07B-B02D8868481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137F2-9DB9-4304-BC43-F63CF64BBF4F}" type="datetimeFigureOut">
              <a:rPr lang="ru-RU" smtClean="0"/>
              <a:t>26.02.2013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8FBCE-8FFA-43E1-B07B-B02D8868481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137F2-9DB9-4304-BC43-F63CF64BBF4F}" type="datetimeFigureOut">
              <a:rPr lang="ru-RU" smtClean="0"/>
              <a:t>26.02.2013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8FBCE-8FFA-43E1-B07B-B02D8868481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137F2-9DB9-4304-BC43-F63CF64BBF4F}" type="datetimeFigureOut">
              <a:rPr lang="ru-RU" smtClean="0"/>
              <a:t>26.02.2013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8FBCE-8FFA-43E1-B07B-B02D8868481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A137F2-9DB9-4304-BC43-F63CF64BBF4F}" type="datetimeFigureOut">
              <a:rPr lang="ru-RU" smtClean="0"/>
              <a:t>26.02.2013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98FBCE-8FFA-43E1-B07B-B02D8868481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сауна ар_0.tm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46547"/>
            <a:ext cx="9143998" cy="4964905"/>
          </a:xfrm>
          <a:prstGeom prst="rect">
            <a:avLst/>
          </a:prstGeom>
        </p:spPr>
      </p:pic>
      <p:pic>
        <p:nvPicPr>
          <p:cNvPr id="4" name="Рисунок 3" descr="Изображение 395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411404"/>
            <a:ext cx="9144000" cy="803678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4F4F4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0</Words>
  <Application>Microsoft Office PowerPoint</Application>
  <PresentationFormat>Экран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Company>GrasXP.org.RU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GrasXp™</dc:creator>
  <cp:lastModifiedBy>GrasXp™</cp:lastModifiedBy>
  <cp:revision>1</cp:revision>
  <dcterms:created xsi:type="dcterms:W3CDTF">2013-02-26T08:14:05Z</dcterms:created>
  <dcterms:modified xsi:type="dcterms:W3CDTF">2013-02-26T08:18:08Z</dcterms:modified>
</cp:coreProperties>
</file>